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1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9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18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0889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99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72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76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277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34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9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6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49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9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7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6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30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08598-8BEA-434B-A15F-4D7683231CEC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6C1851-8297-4CB4-B1A1-9B07B0C4E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3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7.jpg"/><Relationship Id="rId4" Type="http://schemas.openxmlformats.org/officeDocument/2006/relationships/image" Target="../media/image3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1.jpg"/><Relationship Id="rId4" Type="http://schemas.openxmlformats.org/officeDocument/2006/relationships/image" Target="../media/image4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6.jpg"/><Relationship Id="rId5" Type="http://schemas.openxmlformats.org/officeDocument/2006/relationships/image" Target="../media/image45.jpg"/><Relationship Id="rId4" Type="http://schemas.openxmlformats.org/officeDocument/2006/relationships/image" Target="../media/image4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0.jpg"/><Relationship Id="rId4" Type="http://schemas.openxmlformats.org/officeDocument/2006/relationships/image" Target="../media/image4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3.jpg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agansk.ru/suvenir/nhpy/tmp119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1" y="479786"/>
            <a:ext cx="2802113" cy="2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Народные                                художественные </a:t>
            </a: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промыслы Югры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49" y="1677464"/>
            <a:ext cx="2351440" cy="26018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257" y="4168618"/>
            <a:ext cx="2837746" cy="2144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31289" y="5429956"/>
            <a:ext cx="2771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ученик 9класса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Каменной СОШ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Шульц Родион</a:t>
            </a:r>
          </a:p>
        </p:txBody>
      </p:sp>
    </p:spTree>
    <p:extLst>
      <p:ext uri="{BB962C8B-B14F-4D97-AF65-F5344CB8AC3E}">
        <p14:creationId xmlns:p14="http://schemas.microsoft.com/office/powerpoint/2010/main" val="3832943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153" y="824312"/>
            <a:ext cx="3935688" cy="5782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ТКАЧЕСТВО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066" y="3095095"/>
            <a:ext cx="2309019" cy="14583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8300" y="2271416"/>
            <a:ext cx="5938582" cy="315834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Ткачество является традиционным женским заняти­ем как для коренного населения -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хантов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манси, так и для русских 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этом для обских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угров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большей степени характерно использование для производства тка­ни крапивных ниток (крапивное ткачество), для русских 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конопли, льна. Кроме того, и те, и другие практико­вали ткачество полушерстяного полотна (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сукманины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806" y="824312"/>
            <a:ext cx="3063200" cy="1394442"/>
          </a:xfrm>
          <a:prstGeom prst="rect">
            <a:avLst/>
          </a:prstGeom>
        </p:spPr>
      </p:pic>
      <p:sp>
        <p:nvSpPr>
          <p:cNvPr id="7" name="AutoShape 2" descr="http://agansk.ru/suvenir/nhpy/tmp1193-5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167" y="1543736"/>
            <a:ext cx="2719987" cy="14315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197" y="4612553"/>
            <a:ext cx="2717227" cy="163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1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73920"/>
            <a:ext cx="3935688" cy="962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ТКАНЬЮ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464" y="3296356"/>
            <a:ext cx="2357883" cy="136793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9216" y="1978096"/>
            <a:ext cx="5204804" cy="3158348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Ткань - один из наиболее востребованных матери­алов для народного творчества. Традиционно на терри­тории Югры развиваются такие приемы, как аппликация, лоскутное шитье (мозаика).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Аппликативными орнаментами ханты и манси украша­ют одежду и утварь из ткани и меха, нашивая вырезанные из ткани узоры мелкими стежками потайным швом. Наиболее распространенным видом аппликации являются нашитые полоски с зубчиками.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151" y="754968"/>
            <a:ext cx="2311980" cy="18178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94" y="443288"/>
            <a:ext cx="1647824" cy="21294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930" y="4460169"/>
            <a:ext cx="2439795" cy="173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85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731" y="513185"/>
            <a:ext cx="3935688" cy="1097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БИСЕРОМ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594" y="2633662"/>
            <a:ext cx="126682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592" y="2291644"/>
            <a:ext cx="4741253" cy="315834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Бисер, бисерные украшения и украшенные бисером предметы являются неотъемлемой частью традиционной культуры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хантов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манси. В настоящее время появилось много новых предметов, изготовленных и украшенных би­сером - это и заколки для волос, и кошельки, и сумочки, и кольца, и т.п.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547" y="3557587"/>
            <a:ext cx="2105730" cy="24357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027" y="238125"/>
            <a:ext cx="1897239" cy="274524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680" y="5001231"/>
            <a:ext cx="1880724" cy="13962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874" y="696911"/>
            <a:ext cx="2288095" cy="159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4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99911"/>
            <a:ext cx="3935688" cy="10298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ГЛИНОЙ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240" y="3966632"/>
            <a:ext cx="1809973" cy="20842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3822" y="1850389"/>
            <a:ext cx="5717985" cy="315834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Глина относится к разряду наиболее доступных при­родных материалов. Археологические исследования сви­детельствуют о том, что в прошлом керамическое произ­водство было широко развито на территории современной Югры. Из глины делали разнообразные сосуды, формы для выплавки металлических изделий, мелкую скульпту­ру, пряслица, грузила. Но уже для XVII в. такие изделия являются редкими. Повсеместно сохранилась лишь тра­диция изготовления из глины грузила.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886" y="3570550"/>
            <a:ext cx="2037432" cy="28763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156" y="1090789"/>
            <a:ext cx="1635478" cy="208372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327" y="975252"/>
            <a:ext cx="1404991" cy="182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56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8AAF7-449B-4B05-9D4E-99FB1874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774442"/>
            <a:ext cx="8596668" cy="793102"/>
          </a:xfrm>
        </p:spPr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0D6AC5-2C2B-4951-8EBD-31BD703F5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800807"/>
            <a:ext cx="8596668" cy="404015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Лукина Н.В.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Альбом хантыйских орнаментов. - Томск: Изд-во Том. ун-та, 1979. - 239 с.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284988" algn="just"/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286512" algn="just"/>
            <a:r>
              <a:rPr lang="ru-RU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Попов А.А.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Плетение и ткачество у народов Сибири в XIX и I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четв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XX столетия // СМАЭ.-1955.-Т. 16.-С. 41-146.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283464" algn="just"/>
            <a:r>
              <a:rPr lang="ru-RU" sz="1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Прыткова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Н. Ф.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Одежда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хантов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// Сборник Музея антропологии и этнографии. -1953. -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Вып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XV.-С. 123-233.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289560" algn="just"/>
            <a:r>
              <a:rPr lang="ru-RU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Рындина О.М.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Орнамент // Очерки культурогенеза народов Западной Сибири. -Томск: Изд-во Том. ун-та, 1995. - Т. 3. - 640 с.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289560" algn="just"/>
            <a:r>
              <a:rPr lang="ru-RU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Рындина О.М.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Камень и бисер: традиция и инновация в окультуренной среде обских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угров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// Система жизнеобеспечения традиционных обществ в древности и современнос­ти. Теория, методология, практика. - Томск: Изд-во Том. ун-та, 1998. - С. 220-224.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292608" algn="just"/>
            <a:r>
              <a:rPr lang="ru-RU" sz="1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Сирелиус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УД.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Домашние ремесла остяков и вогулов // Ежегодник Тобольского гу­бернского музея. - 1906. -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Вып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XV. - С. 1-40.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295656" algn="just"/>
            <a:r>
              <a:rPr lang="ru-RU" sz="1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Сязи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A.M.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Декоративно-прикладное искусство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хантов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Нижней Оби. -Тюмень: ИПОС СО РАН, 1995.-176 с.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286512" algn="just"/>
            <a:r>
              <a:rPr lang="ru-RU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Федорова Е.Г.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Украшения верхней плечевой одежды // Сборник Музея антропологии и этнографии. - Т. XLII. Материальная и духовная культура н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95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познавательного интереса к истории родного края.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Углублять и обобщать знания о людях Севера (Ханты-Мансийского Автономного Округа), их быте, деятельности, о животном и растительном мире.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Углублять знания о том, где мы живем, в каком округе, люди каких национальностей живут в нашем округе.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интернациональные чувства, прививать любовь к родному краю.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39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281354"/>
            <a:ext cx="3932237" cy="908538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МЕХОМ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534" y="498455"/>
            <a:ext cx="2050806" cy="189544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533" y="1325684"/>
            <a:ext cx="4761460" cy="3811588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мехом, начиная с выделки шкур, всецело явля­ется женским занятием. К изделиям народных промыслов из меха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манси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относятся одежда и обувь, меш­ки и сумки. В числе особенностей меховых изделий можно назвать ручную выделку шкур, дубление органическими со­ставами, раскрой без лекал, ручное сшивание сухожильны­ми нитками, приемы украшения. Основные декоративные отделки: контрастные полоски, орнаментальные вставки, выполненные в технике меховой мозаики с использованием орнамента ленточного типа с синонимией фона и узора.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625" y="4227268"/>
            <a:ext cx="1722623" cy="21532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04" y="498455"/>
            <a:ext cx="2208602" cy="18954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355" y="4227267"/>
            <a:ext cx="1689099" cy="215327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021" y="2393897"/>
            <a:ext cx="2156426" cy="192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4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886" y="417688"/>
            <a:ext cx="3935688" cy="14475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РОВДУГОЙ И РЫБЬЕЙ КОЖЕЙ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347" y="253336"/>
            <a:ext cx="2021437" cy="273577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977" y="2282897"/>
            <a:ext cx="4589819" cy="3158348"/>
          </a:xfrm>
        </p:spPr>
        <p:txBody>
          <a:bodyPr>
            <a:no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Ровдуга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(замша из оленьей шкуры) используется глав­ным образом для шитья летней обуви. В XVIII-XIX вв. из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ровдуги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шили верхнюю плечевую одежду, штаны.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обработка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ровдуги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практикуется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манси Березовского района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Белоярского района. Ханты р.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Казым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(Белоярский район) из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ровдуги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выделанной из летнего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камуса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изготавливают игольни­цы, пришиваемые к сумочкам для рукоделия, и летнюю обувь.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987" y="2877802"/>
            <a:ext cx="2151551" cy="35002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430" y="2877802"/>
            <a:ext cx="2264238" cy="301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4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86860"/>
            <a:ext cx="3932237" cy="100232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РЕЗЬБА ПО КОСТИ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718" y="490455"/>
            <a:ext cx="2028702" cy="313389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6185" y="1240786"/>
            <a:ext cx="5394654" cy="3811588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кости является традиционным занятием коренного населения Югры. В XIX - XX вв. из кости из­готавливали в основном предметы, имеющие бытовой характер: наконечники стрел, щитки лучника, мерки для пороха, пряслица,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крепилки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ниток, иглы и проколки, детали оленьей упряжи, курительные трубки, рукоятки но­жей, ручки для берестяных сосудов,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штампики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на­кладки и пряжки для мужских поясов. Для обработки, как правило, использовали оленью кость, рог. Кость предва­рительно вываривали, а затем резали ножом. Использова­ли такие приемы, как трехгранно-выемчатая, циркульная, контурная и точечная резьба, профилировка краев.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878" y="3843531"/>
            <a:ext cx="2573045" cy="16897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718" y="3963194"/>
            <a:ext cx="2246435" cy="21783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839" y="785335"/>
            <a:ext cx="2323122" cy="219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7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ПЛЕТЕНИЕ ИЗ КОРНЕЙ КЕДРА И ТРАВЫ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594" y="2633662"/>
            <a:ext cx="1266825" cy="11334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4349888" cy="315834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Вымоченный корень кедра, характеризующийся высокой пластичностью и прочностью, раньше являлся одним из на­иболее востребованных в быту материалом у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хантов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манси. В настоящее время сохраняется традиция изготовления пле­теных из корня коробок, так называемых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корневатиков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652" y="891807"/>
            <a:ext cx="2243239" cy="17075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436" y="313590"/>
            <a:ext cx="2164252" cy="28639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96" y="3455645"/>
            <a:ext cx="2199542" cy="299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5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862010"/>
            <a:ext cx="3935688" cy="1003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РЕЗЬБА ПО ДЕРЕВУ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329" y="3836236"/>
            <a:ext cx="2556109" cy="188344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1167" y="2018634"/>
            <a:ext cx="4560903" cy="3158348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обработка дерева является одним из наиболее распространенных народных промыслов. И в настоящее время ханты, манси, 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дерева дела­ют некоторые виды домашней посуды, утвари, модели</a:t>
            </a:r>
          </a:p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транспортных средств, жилища и хозяйственные постройки, игрушки, музыкальные инструменты.</a:t>
            </a:r>
          </a:p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при этом древесину березы, кедра, листвен­ницы, осины.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329" y="862010"/>
            <a:ext cx="2362757" cy="14634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942" y="284690"/>
            <a:ext cx="1967304" cy="261814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304" y="3597808"/>
            <a:ext cx="1838942" cy="249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5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902" y="293511"/>
            <a:ext cx="3932237" cy="1041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БЕРЕСТОЙ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696" y="2846300"/>
            <a:ext cx="1266825" cy="9334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175" y="1407231"/>
            <a:ext cx="5900788" cy="3811588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предметов, выполняющих функцию хранения и вместилищ, невозможно ведение домашнего хозяйства -исконно женской сферы деятельности. У каждого народа образуется свой набор таких предметов. У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хантов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манси он включает в себя большое количество берестяной утвари различной формы, размеров и назначения: от миниатюр­ных солонок до крупногабаритных заплечных кузовов. Чаши для хранения продуктов питания или мелких предметов по настоящее время изготавливают как из весенне-осенней, так и летней бересты. В первом случае орнамент наносит­ся техникой процарапывания или выскабливания на боко­вые поверхности чаши, иногда, в случае изготовления из двойного слоя бересты, и на внутреннюю. Отличительной стилистической чертой выскобленных узоров является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контурность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образующей линии. Летняя береста окрашивает­ся естественными красителями или не орнаментируется.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11" y="835818"/>
            <a:ext cx="1834317" cy="13791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36" y="3202164"/>
            <a:ext cx="1885246" cy="24947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962" y="4782079"/>
            <a:ext cx="1982457" cy="15949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965" y="814211"/>
            <a:ext cx="2464589" cy="164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99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337" y="375212"/>
            <a:ext cx="3935688" cy="13772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ВЯЗАНИЕ, ВЫШИВКА НИТКАМИ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306" y="2314575"/>
            <a:ext cx="1295400" cy="17716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4698" y="1876497"/>
            <a:ext cx="5814404" cy="3158348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 у народов, проживающих на территории Ханты-Мансийского автономного округа, вышивка, плете­ние и вязание нитками являются женскими ремеслами.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русским населением связано распространение в регионе вышивки одинарным крестом, тамбурным швом, гладью, ришелье, филейной техники, а также вязания крючком и плетения на коклюшках. К числу наиболее по­пулярных вышитых изделий относятся полотенца, скатер­ти, салфетки, подзоры, покрывала и т.п. На коклюшках из­готавливали салфетки, воротники, косынки.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175" y="4422495"/>
            <a:ext cx="1799361" cy="21646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20" y="375212"/>
            <a:ext cx="2155433" cy="14209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76" y="4620125"/>
            <a:ext cx="2155433" cy="176938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149" y="2365197"/>
            <a:ext cx="1720960" cy="151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317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1254</Words>
  <Application>Microsoft Office PowerPoint</Application>
  <PresentationFormat>Широкоэкранный</PresentationFormat>
  <Paragraphs>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Аспект</vt:lpstr>
      <vt:lpstr> Народные                                художественные  промыслы Югры</vt:lpstr>
      <vt:lpstr>Цель: Развитие познавательного интереса к истории родного края. </vt:lpstr>
      <vt:lpstr>РАБОТА С МЕХОМ</vt:lpstr>
      <vt:lpstr>РАБОТА С РОВДУГОЙ И РЫБЬЕЙ КОЖЕЙ</vt:lpstr>
      <vt:lpstr>РЕЗЬБА ПО КОСТИ</vt:lpstr>
      <vt:lpstr>ПЛЕТЕНИЕ ИЗ КОРНЕЙ КЕДРА И ТРАВЫ</vt:lpstr>
      <vt:lpstr>РЕЗЬБА ПО ДЕРЕВУ</vt:lpstr>
      <vt:lpstr>РАБОТА С БЕРЕСТОЙ</vt:lpstr>
      <vt:lpstr>ВЯЗАНИЕ, ВЫШИВКА НИТКАМИ</vt:lpstr>
      <vt:lpstr>ТКАЧЕСТВО</vt:lpstr>
      <vt:lpstr>РАБОТА С ТКАНЬЮ</vt:lpstr>
      <vt:lpstr>РАБОТА С БИСЕРОМ</vt:lpstr>
      <vt:lpstr>РАБОТА С ГЛИНОЙ</vt:lpstr>
      <vt:lpstr>Список литературы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Народные художественные промыслы Югры</dc:title>
  <dc:creator>Администратор</dc:creator>
  <cp:lastModifiedBy>Александра Бочкарева</cp:lastModifiedBy>
  <cp:revision>12</cp:revision>
  <dcterms:created xsi:type="dcterms:W3CDTF">2015-12-24T14:55:15Z</dcterms:created>
  <dcterms:modified xsi:type="dcterms:W3CDTF">2023-03-13T06:05:28Z</dcterms:modified>
</cp:coreProperties>
</file>